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9" embedTrueTypeFonts="1" saveSubsetFonts="1">
  <p:sldMasterIdLst>
    <p:sldMasterId id="2147483648" r:id="rId1"/>
  </p:sldMasterIdLst>
  <p:sldIdLst>
    <p:sldId id="284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4032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3952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05501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6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5366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008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1794764" y="2157476"/>
            <a:ext cx="110432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Protein</a:t>
            </a:r>
            <a:r>
              <a:rPr spc="-145" dirty="0"/>
              <a:t> </a:t>
            </a:r>
            <a:r>
              <a:rPr dirty="0"/>
              <a:t>Lipidation:</a:t>
            </a:r>
            <a:r>
              <a:rPr spc="-155" dirty="0"/>
              <a:t> </a:t>
            </a:r>
            <a:r>
              <a:rPr spc="-35" dirty="0"/>
              <a:t>Enzymology,</a:t>
            </a:r>
            <a:r>
              <a:rPr spc="-155" dirty="0"/>
              <a:t> </a:t>
            </a:r>
            <a:r>
              <a:rPr spc="-70" dirty="0"/>
              <a:t>Signaling,</a:t>
            </a:r>
            <a:r>
              <a:rPr spc="-265" dirty="0"/>
              <a:t> </a:t>
            </a:r>
            <a:r>
              <a:rPr spc="-10" dirty="0"/>
              <a:t>Therapeutics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52747" y="2678577"/>
            <a:ext cx="6725284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35" dirty="0">
                <a:latin typeface="Lato" panose="020F0502020204030203" pitchFamily="34" charset="0"/>
                <a:cs typeface="Lato" panose="020F0502020204030203" pitchFamily="34" charset="0"/>
              </a:rPr>
              <a:t>#ProtLipSRC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065" marR="5080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13,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Wednesday,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15,</a:t>
            </a:r>
            <a:r>
              <a:rPr sz="2400" spc="-114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spc="-40" dirty="0">
                <a:latin typeface="Lato" panose="020F0502020204030203" pitchFamily="34" charset="0"/>
                <a:cs typeface="Lato" panose="020F0502020204030203" pitchFamily="34" charset="0"/>
              </a:rPr>
              <a:t>Yours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Truly</a:t>
            </a:r>
            <a:r>
              <a:rPr sz="2400" spc="-17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70" dirty="0">
                <a:latin typeface="Lato" panose="020F0502020204030203" pitchFamily="34" charset="0"/>
                <a:cs typeface="Lato" panose="020F0502020204030203" pitchFamily="34" charset="0"/>
              </a:rPr>
              <a:t>DC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Hotel,</a:t>
            </a:r>
            <a:r>
              <a:rPr sz="2400" spc="-15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Washington,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45" dirty="0">
                <a:latin typeface="Lato" panose="020F0502020204030203" pitchFamily="34" charset="0"/>
                <a:cs typeface="Lato" panose="020F0502020204030203" pitchFamily="34" charset="0"/>
              </a:rPr>
              <a:t>DC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265"/>
              </a:spcBef>
            </a:pPr>
            <a:r>
              <a:rPr sz="2600" b="1" spc="-180" dirty="0">
                <a:latin typeface="Lato" panose="020F0502020204030203" pitchFamily="34" charset="0"/>
                <a:cs typeface="Lato" panose="020F0502020204030203" pitchFamily="34" charset="0"/>
              </a:rPr>
              <a:t>FASEB.org/protein-</a:t>
            </a:r>
            <a:r>
              <a:rPr sz="2600" b="1" spc="-50" dirty="0">
                <a:latin typeface="Lato" panose="020F0502020204030203" pitchFamily="34" charset="0"/>
                <a:cs typeface="Lato" panose="020F0502020204030203" pitchFamily="34" charset="0"/>
              </a:rPr>
              <a:t>lipidation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994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403C7F1-399C-4C95-9F52-0596E7538078}"/>
</file>

<file path=customXml/itemProps2.xml><?xml version="1.0" encoding="utf-8"?>
<ds:datastoreItem xmlns:ds="http://schemas.openxmlformats.org/officeDocument/2006/customXml" ds:itemID="{882F84D3-F09F-400B-B771-8A170F7F0FE3}"/>
</file>

<file path=customXml/itemProps3.xml><?xml version="1.0" encoding="utf-8"?>
<ds:datastoreItem xmlns:ds="http://schemas.openxmlformats.org/officeDocument/2006/customXml" ds:itemID="{84294EEC-4C6E-4DEE-BF69-68A207420E33}"/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40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Protein Lipidation: Enzymology, Signaling, Therapeutics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2025-11-16T22:28:56Z</dcterms:created>
  <dcterms:modified xsi:type="dcterms:W3CDTF">2025-11-16T23:08:24Z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